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</p:sldMasterIdLst>
  <p:sldIdLst>
    <p:sldId id="256" r:id="rId3"/>
    <p:sldId id="257" r:id="rId4"/>
  </p:sldIdLst>
  <p:sldSz cx="9144000" cy="5486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946" y="82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4340"/>
            <a:ext cx="7772400" cy="11760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08960"/>
            <a:ext cx="6400800" cy="1402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5260"/>
            <a:ext cx="2057400" cy="37452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5260"/>
            <a:ext cx="6019800" cy="37452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543043"/>
            <a:ext cx="7172348" cy="1176020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2914651"/>
            <a:ext cx="6400800" cy="102870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1" y="3771908"/>
            <a:ext cx="7215239" cy="689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285997"/>
            <a:ext cx="7215238" cy="142876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280161"/>
            <a:ext cx="4038600" cy="36207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280161"/>
            <a:ext cx="4038600" cy="36207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228090"/>
            <a:ext cx="4040188" cy="5118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739900"/>
            <a:ext cx="4040188" cy="31610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6" y="1228090"/>
            <a:ext cx="4041775" cy="5118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6" y="1739900"/>
            <a:ext cx="4041775" cy="31610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3657606"/>
            <a:ext cx="6400816" cy="742949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1" y="218440"/>
            <a:ext cx="3008313" cy="9296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142990"/>
            <a:ext cx="5111750" cy="37579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1" y="1148081"/>
            <a:ext cx="3008313" cy="375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4011931"/>
            <a:ext cx="5486400" cy="33148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594368"/>
            <a:ext cx="5486400" cy="329184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ja-JP"/>
              <a:t>Click icon to add picture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4385326"/>
            <a:ext cx="5486400" cy="64389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19710"/>
            <a:ext cx="7829576" cy="808978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028688"/>
            <a:ext cx="7829576" cy="3486174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28584"/>
            <a:ext cx="1785950" cy="4452638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19713"/>
            <a:ext cx="5834090" cy="4466602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5085080"/>
            <a:ext cx="2133600" cy="292100"/>
          </a:xfrm>
        </p:spPr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5085080"/>
            <a:ext cx="2133600" cy="292100"/>
          </a:xfrm>
        </p:spPr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4340"/>
            <a:ext cx="7772400" cy="1176020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08960"/>
            <a:ext cx="6400800" cy="1402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25520"/>
            <a:ext cx="7772400" cy="10896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25371"/>
            <a:ext cx="7772400" cy="12001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3620"/>
            <a:ext cx="4038600" cy="28968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3620"/>
            <a:ext cx="4038600" cy="28968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71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8090"/>
            <a:ext cx="4040188" cy="5118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39900"/>
            <a:ext cx="4040188" cy="31610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28090"/>
            <a:ext cx="4041775" cy="5118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739900"/>
            <a:ext cx="4041775" cy="31610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18440"/>
            <a:ext cx="3008313" cy="9296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8441"/>
            <a:ext cx="5111750" cy="46824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48081"/>
            <a:ext cx="3008313" cy="375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840480"/>
            <a:ext cx="5486400" cy="4533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90220"/>
            <a:ext cx="5486400" cy="32918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293870"/>
            <a:ext cx="5486400" cy="6438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971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0161"/>
            <a:ext cx="8229600" cy="3620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085080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085080"/>
            <a:ext cx="28956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085080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280161"/>
            <a:ext cx="8229600" cy="362077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</a:t>
            </a:r>
            <a:r>
              <a:rPr kumimoji="1" lang="en-US" altLang="ja-JP" dirty="0"/>
              <a:t>9</a:t>
            </a:r>
            <a:r>
              <a:rPr kumimoji="1" lang="ja-JP" altLang="en-US" dirty="0"/>
              <a:t>レベル</a:t>
            </a:r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5085080"/>
            <a:ext cx="2133600" cy="292100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952B0A0-D832-4483-B704-FE7107C88D0E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5085080"/>
            <a:ext cx="2895600" cy="292100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5085080"/>
            <a:ext cx="2133600" cy="292100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EFE1926-760D-4C9B-A1FE-5B2596472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19710"/>
            <a:ext cx="8229600" cy="9144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gif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11" Type="http://schemas.openxmlformats.org/officeDocument/2006/relationships/image" Target="../media/image13.gif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v7pc-ambassadors.org/wp-content/uploads/2008/04/monke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04800"/>
            <a:ext cx="1900966" cy="2209800"/>
          </a:xfrm>
          <a:prstGeom prst="rect">
            <a:avLst/>
          </a:prstGeom>
          <a:noFill/>
        </p:spPr>
      </p:pic>
      <p:pic>
        <p:nvPicPr>
          <p:cNvPr id="11268" name="Picture 4" descr="http://skyways.lib.ks.us/library/pottwablib/dog%20rea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05663"/>
            <a:ext cx="2971800" cy="1680737"/>
          </a:xfrm>
          <a:prstGeom prst="rect">
            <a:avLst/>
          </a:prstGeom>
          <a:noFill/>
        </p:spPr>
      </p:pic>
      <p:pic>
        <p:nvPicPr>
          <p:cNvPr id="11270" name="Picture 6" descr="http://www.ethinking.net/lll/1081_reading_ca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152400"/>
            <a:ext cx="2374900" cy="1610114"/>
          </a:xfrm>
          <a:prstGeom prst="rect">
            <a:avLst/>
          </a:prstGeom>
          <a:noFill/>
        </p:spPr>
      </p:pic>
      <p:pic>
        <p:nvPicPr>
          <p:cNvPr id="11272" name="Picture 8" descr="http://retiredhorses.org.uk/zimg/cartoon/reading-newspaper.jpg"/>
          <p:cNvPicPr>
            <a:picLocks noChangeAspect="1" noChangeArrowheads="1"/>
          </p:cNvPicPr>
          <p:nvPr/>
        </p:nvPicPr>
        <p:blipFill>
          <a:blip r:embed="rId5"/>
          <a:srcRect r="8445" b="3743"/>
          <a:stretch>
            <a:fillRect/>
          </a:stretch>
        </p:blipFill>
        <p:spPr bwMode="auto">
          <a:xfrm>
            <a:off x="152400" y="304800"/>
            <a:ext cx="1841500" cy="20415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52600" y="2057400"/>
            <a:ext cx="55333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Efficient Reading</a:t>
            </a:r>
          </a:p>
        </p:txBody>
      </p:sp>
      <p:pic>
        <p:nvPicPr>
          <p:cNvPr id="11274" name="Picture 10" descr="raccoon reading book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3755231"/>
            <a:ext cx="1371600" cy="1731169"/>
          </a:xfrm>
          <a:prstGeom prst="rect">
            <a:avLst/>
          </a:prstGeom>
          <a:noFill/>
        </p:spPr>
      </p:pic>
      <p:pic>
        <p:nvPicPr>
          <p:cNvPr id="11276" name="Picture 12" descr="http://www.lib.uct.ac.za/infolit/owl-reading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43800" y="2514600"/>
            <a:ext cx="1344483" cy="1403350"/>
          </a:xfrm>
          <a:prstGeom prst="rect">
            <a:avLst/>
          </a:prstGeom>
          <a:noFill/>
        </p:spPr>
      </p:pic>
      <p:pic>
        <p:nvPicPr>
          <p:cNvPr id="11278" name="Picture 14" descr="http://meadvillelibrary.org/childrens/wp-content/LadybugReadin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53000" y="304800"/>
            <a:ext cx="2017210" cy="1766362"/>
          </a:xfrm>
          <a:prstGeom prst="rect">
            <a:avLst/>
          </a:prstGeom>
          <a:noFill/>
        </p:spPr>
      </p:pic>
      <p:pic>
        <p:nvPicPr>
          <p:cNvPr id="11280" name="Picture 16" descr="reading dinosaur"/>
          <p:cNvPicPr>
            <a:picLocks noChangeAspect="1" noChangeArrowheads="1"/>
          </p:cNvPicPr>
          <p:nvPr/>
        </p:nvPicPr>
        <p:blipFill>
          <a:blip r:embed="rId9"/>
          <a:srcRect r="3030"/>
          <a:stretch>
            <a:fillRect/>
          </a:stretch>
        </p:blipFill>
        <p:spPr bwMode="auto">
          <a:xfrm>
            <a:off x="7543800" y="3886200"/>
            <a:ext cx="1129893" cy="1355725"/>
          </a:xfrm>
          <a:prstGeom prst="rect">
            <a:avLst/>
          </a:prstGeom>
          <a:noFill/>
        </p:spPr>
      </p:pic>
      <p:pic>
        <p:nvPicPr>
          <p:cNvPr id="11284" name="Picture 20" descr="http://lplsummerreading.pbwiki.com/f/Catch%20the%20Reading%20Bug%20067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" y="2362200"/>
            <a:ext cx="1516994" cy="1389171"/>
          </a:xfrm>
          <a:prstGeom prst="rect">
            <a:avLst/>
          </a:prstGeom>
          <a:noFill/>
        </p:spPr>
      </p:pic>
      <p:pic>
        <p:nvPicPr>
          <p:cNvPr id="11286" name="Picture 22" descr="http://www.the-wild-flower-trilogy.com/images/comical%20turtle%20reading%20on%20couch.gif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689764" y="2971800"/>
            <a:ext cx="1711036" cy="1176338"/>
          </a:xfrm>
          <a:prstGeom prst="rect">
            <a:avLst/>
          </a:prstGeom>
          <a:noFill/>
        </p:spPr>
      </p:pic>
      <p:pic>
        <p:nvPicPr>
          <p:cNvPr id="11288" name="Picture 24" descr="reading cow and vulture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514600" y="2837764"/>
            <a:ext cx="2362200" cy="2648636"/>
          </a:xfrm>
          <a:prstGeom prst="rect">
            <a:avLst/>
          </a:prstGeom>
          <a:noFill/>
        </p:spPr>
      </p:pic>
      <p:pic>
        <p:nvPicPr>
          <p:cNvPr id="11282" name="Picture 18" descr="http://www.idahokidsread.org/images/Bug%20on%20Tube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28800" y="2971800"/>
            <a:ext cx="1447800" cy="1305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Bring your full attention to your reading.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Deal with distractions before reading.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Stop reading if something </a:t>
            </a:r>
            <a:r>
              <a:rPr lang="en-US" sz="2800" b="1">
                <a:solidFill>
                  <a:schemeClr val="bg1"/>
                </a:solidFill>
              </a:rPr>
              <a:t>else is on your mind.</a:t>
            </a:r>
            <a:endParaRPr lang="en-US" sz="2800" b="1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Do not move your lips when you read.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Do not say the words in your head when you read.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Move your eyes, not your head.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Try not to re-read.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Do not point with your hand or fingers when you read.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Do not read words that are not necessary for understanding the text.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Read a lot.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YamatoPainting">
  <a:themeElements>
    <a:clrScheme name="Yamato Painting">
      <a:dk1>
        <a:sysClr val="windowText" lastClr="000000"/>
      </a:dk1>
      <a:lt1>
        <a:sysClr val="window" lastClr="FFFFFF"/>
      </a:lt1>
      <a:dk2>
        <a:srgbClr val="3F2D32"/>
      </a:dk2>
      <a:lt2>
        <a:srgbClr val="FEDD00"/>
      </a:lt2>
      <a:accent1>
        <a:srgbClr val="C24400"/>
      </a:accent1>
      <a:accent2>
        <a:srgbClr val="3F7228"/>
      </a:accent2>
      <a:accent3>
        <a:srgbClr val="516086"/>
      </a:accent3>
      <a:accent4>
        <a:srgbClr val="956A86"/>
      </a:accent4>
      <a:accent5>
        <a:srgbClr val="E87981"/>
      </a:accent5>
      <a:accent6>
        <a:srgbClr val="8D8628"/>
      </a:accent6>
      <a:hlink>
        <a:srgbClr val="0000FF"/>
      </a:hlink>
      <a:folHlink>
        <a:srgbClr val="800080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Yamato Painting</Template>
  <TotalTime>40</TotalTime>
  <Words>89</Words>
  <Application>Microsoft Office PowerPoint</Application>
  <PresentationFormat>Custom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Wingdings</vt:lpstr>
      <vt:lpstr>Office Theme</vt:lpstr>
      <vt:lpstr>YamatoPainting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</dc:creator>
  <cp:lastModifiedBy>Kevin Gerow</cp:lastModifiedBy>
  <cp:revision>12</cp:revision>
  <dcterms:created xsi:type="dcterms:W3CDTF">2008-10-24T01:12:40Z</dcterms:created>
  <dcterms:modified xsi:type="dcterms:W3CDTF">2016-10-07T14:16:38Z</dcterms:modified>
</cp:coreProperties>
</file>