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548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96" y="-114"/>
      </p:cViewPr>
      <p:guideLst>
        <p:guide orient="horz" pos="17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"/>
            <a:ext cx="2057400" cy="3745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"/>
            <a:ext cx="6019800" cy="3745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6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4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3620"/>
            <a:ext cx="4038600" cy="2896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090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0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28090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39900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1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8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0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0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4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1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73D8-5961-41A2-951D-0596F1D5A402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4AE8-DCE3-4815-BCB7-4166AC716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ddleback.edu/academics/certificates-degrees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2296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GlooGun" pitchFamily="2" charset="0"/>
              </a:rPr>
              <a:t>College </a:t>
            </a:r>
            <a:r>
              <a:rPr lang="en-US" sz="11500" dirty="0" smtClean="0">
                <a:solidFill>
                  <a:schemeClr val="bg1"/>
                </a:solidFill>
                <a:latin typeface="GlooGun" pitchFamily="2" charset="0"/>
              </a:rPr>
              <a:t>Degrees</a:t>
            </a:r>
            <a:endParaRPr lang="en-US" sz="11500" dirty="0">
              <a:solidFill>
                <a:schemeClr val="bg1"/>
              </a:solidFill>
              <a:latin typeface="GlooGu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  <a:latin typeface="+mj-lt"/>
              </a:rPr>
              <a:t>AA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Associate of the Arts degree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 Requires two years of classes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 Can be earned at a </a:t>
            </a:r>
            <a:r>
              <a:rPr lang="en-US" sz="4400" dirty="0" smtClean="0">
                <a:solidFill>
                  <a:schemeClr val="bg1"/>
                </a:solidFill>
                <a:hlinkClick r:id="rId2"/>
              </a:rPr>
              <a:t>community college</a:t>
            </a:r>
            <a:r>
              <a:rPr lang="en-US" sz="4400" dirty="0" smtClean="0">
                <a:solidFill>
                  <a:schemeClr val="bg1"/>
                </a:solidFill>
              </a:rPr>
              <a:t> or university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1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0098"/>
            <a:ext cx="82296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  <a:latin typeface="+mj-lt"/>
              </a:rPr>
              <a:t>BS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Bachelor of Science degree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For math and science majors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Requires four years of classes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Can only be earned at a university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089" y="-304800"/>
            <a:ext cx="82296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+mj-lt"/>
              </a:rPr>
              <a:t>B</a:t>
            </a:r>
            <a:r>
              <a:rPr lang="en-US" sz="11500" dirty="0" smtClean="0">
                <a:solidFill>
                  <a:schemeClr val="bg1"/>
                </a:solidFill>
                <a:latin typeface="+mj-lt"/>
              </a:rPr>
              <a:t>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  <a:latin typeface="+mj-lt"/>
              </a:rPr>
              <a:t>Bachelor of the Arts degree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For majors other than math and science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Requires four years of classes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Can only be earned at a university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7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-381000"/>
            <a:ext cx="822960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  <a:latin typeface="+mj-lt"/>
              </a:rPr>
              <a:t>MS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b="1" dirty="0" smtClean="0">
                <a:solidFill>
                  <a:schemeClr val="bg1"/>
                </a:solidFill>
                <a:latin typeface="+mj-lt"/>
              </a:rPr>
              <a:t>Master of Science degree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+mj-lt"/>
              </a:rPr>
              <a:t>For math and science majors</a:t>
            </a:r>
            <a:endParaRPr lang="en-US" sz="42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Requires two years of classes after bachelors degree (6 years total)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Can only be earned at a university</a:t>
            </a:r>
          </a:p>
          <a:p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8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-381000"/>
            <a:ext cx="822960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  <a:latin typeface="+mj-lt"/>
              </a:rPr>
              <a:t>MA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b="1" dirty="0" smtClean="0">
                <a:solidFill>
                  <a:schemeClr val="bg1"/>
                </a:solidFill>
                <a:latin typeface="+mj-lt"/>
              </a:rPr>
              <a:t>Master of the Arts degree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+mj-lt"/>
              </a:rPr>
              <a:t>For majors other than math and science</a:t>
            </a:r>
            <a:endParaRPr lang="en-US" sz="4200" dirty="0">
              <a:solidFill>
                <a:schemeClr val="bg1"/>
              </a:solidFill>
              <a:latin typeface="+mj-lt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Requires two years of classes after bachelors degree (6 years total)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Can only be earned at a university</a:t>
            </a:r>
          </a:p>
          <a:p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1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-381000"/>
            <a:ext cx="838200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  <a:latin typeface="+mj-lt"/>
              </a:rPr>
              <a:t>Doctorate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b="1" dirty="0" smtClean="0">
                <a:solidFill>
                  <a:schemeClr val="bg1"/>
                </a:solidFill>
                <a:latin typeface="+mj-lt"/>
              </a:rPr>
              <a:t>Doctor’s degree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+mj-lt"/>
              </a:rPr>
              <a:t>Different doctorates are earned based on </a:t>
            </a:r>
            <a:r>
              <a:rPr lang="en-US" sz="4200" dirty="0" smtClean="0">
                <a:solidFill>
                  <a:schemeClr val="bg1"/>
                </a:solidFill>
                <a:latin typeface="+mj-lt"/>
              </a:rPr>
              <a:t>subject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  <a:latin typeface="+mj-lt"/>
              </a:rPr>
              <a:t>4 to 8 Years after bachelor’s degree</a:t>
            </a:r>
            <a:endParaRPr lang="en-US" sz="42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200" dirty="0" smtClean="0">
                <a:solidFill>
                  <a:schemeClr val="bg1"/>
                </a:solidFill>
              </a:rPr>
              <a:t>Can only be earned at a UC or private university</a:t>
            </a:r>
          </a:p>
          <a:p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52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-381000"/>
            <a:ext cx="822960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  <a:latin typeface="+mj-lt"/>
              </a:rPr>
              <a:t>Doctorate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Ph.D. :  Non-science doctor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M.D. : Medical Doctor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D.D.S. : Doctor of Dental Surgery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J.D. : Doctor of Law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D.M.A : Doctor of Musical Arts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D.V.M. : Doctor of Veterinary Medicine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4200" dirty="0" smtClean="0">
              <a:solidFill>
                <a:schemeClr val="bg1"/>
              </a:solidFill>
            </a:endParaRPr>
          </a:p>
          <a:p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6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198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Kevin</cp:lastModifiedBy>
  <cp:revision>8</cp:revision>
  <dcterms:created xsi:type="dcterms:W3CDTF">2013-01-13T21:30:26Z</dcterms:created>
  <dcterms:modified xsi:type="dcterms:W3CDTF">2013-01-15T00:42:52Z</dcterms:modified>
</cp:coreProperties>
</file>